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59" r:id="rId5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715"/>
    <a:srgbClr val="80B323"/>
    <a:srgbClr val="F5F9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F1A6519-36AF-4A86-BE8E-250D3A229406}" v="29" dt="2021-11-02T10:19:08.7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091" autoAdjust="0"/>
    <p:restoredTop sz="93817" autoAdjust="0"/>
  </p:normalViewPr>
  <p:slideViewPr>
    <p:cSldViewPr snapToGrid="0">
      <p:cViewPr>
        <p:scale>
          <a:sx n="66" d="100"/>
          <a:sy n="66" d="100"/>
        </p:scale>
        <p:origin x="2004" y="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RRAMBIDE - TRACZYK Karine" userId="cd4c7482-a3fb-48f6-9368-e3f0323a8c30" providerId="ADAL" clId="{AF1A6519-36AF-4A86-BE8E-250D3A229406}"/>
    <pc:docChg chg="undo custSel modSld">
      <pc:chgData name="DARRAMBIDE - TRACZYK Karine" userId="cd4c7482-a3fb-48f6-9368-e3f0323a8c30" providerId="ADAL" clId="{AF1A6519-36AF-4A86-BE8E-250D3A229406}" dt="2021-11-02T10:19:29.930" v="389" actId="1076"/>
      <pc:docMkLst>
        <pc:docMk/>
      </pc:docMkLst>
      <pc:sldChg chg="addSp delSp modSp mod">
        <pc:chgData name="DARRAMBIDE - TRACZYK Karine" userId="cd4c7482-a3fb-48f6-9368-e3f0323a8c30" providerId="ADAL" clId="{AF1A6519-36AF-4A86-BE8E-250D3A229406}" dt="2021-11-02T10:19:29.930" v="389" actId="1076"/>
        <pc:sldMkLst>
          <pc:docMk/>
          <pc:sldMk cId="3443660103" sldId="259"/>
        </pc:sldMkLst>
        <pc:spChg chg="mod">
          <ac:chgData name="DARRAMBIDE - TRACZYK Karine" userId="cd4c7482-a3fb-48f6-9368-e3f0323a8c30" providerId="ADAL" clId="{AF1A6519-36AF-4A86-BE8E-250D3A229406}" dt="2021-11-02T10:19:29.930" v="389" actId="1076"/>
          <ac:spMkLst>
            <pc:docMk/>
            <pc:sldMk cId="3443660103" sldId="259"/>
            <ac:spMk id="2" creationId="{C4444882-4483-4A63-98C2-85C9762FC15F}"/>
          </ac:spMkLst>
        </pc:spChg>
        <pc:spChg chg="del mod">
          <ac:chgData name="DARRAMBIDE - TRACZYK Karine" userId="cd4c7482-a3fb-48f6-9368-e3f0323a8c30" providerId="ADAL" clId="{AF1A6519-36AF-4A86-BE8E-250D3A229406}" dt="2021-10-22T16:44:19.792" v="182" actId="478"/>
          <ac:spMkLst>
            <pc:docMk/>
            <pc:sldMk cId="3443660103" sldId="259"/>
            <ac:spMk id="3" creationId="{80CAEC6F-27A0-45F6-BB5B-0FF40B0AD068}"/>
          </ac:spMkLst>
        </pc:spChg>
        <pc:spChg chg="mod">
          <ac:chgData name="DARRAMBIDE - TRACZYK Karine" userId="cd4c7482-a3fb-48f6-9368-e3f0323a8c30" providerId="ADAL" clId="{AF1A6519-36AF-4A86-BE8E-250D3A229406}" dt="2021-11-02T10:19:15.815" v="387" actId="1076"/>
          <ac:spMkLst>
            <pc:docMk/>
            <pc:sldMk cId="3443660103" sldId="259"/>
            <ac:spMk id="4" creationId="{142BB44C-6063-4AF6-A5D7-3E89A02376C8}"/>
          </ac:spMkLst>
        </pc:spChg>
        <pc:spChg chg="add del mod">
          <ac:chgData name="DARRAMBIDE - TRACZYK Karine" userId="cd4c7482-a3fb-48f6-9368-e3f0323a8c30" providerId="ADAL" clId="{AF1A6519-36AF-4A86-BE8E-250D3A229406}" dt="2021-11-02T10:02:54.557" v="256"/>
          <ac:spMkLst>
            <pc:docMk/>
            <pc:sldMk cId="3443660103" sldId="259"/>
            <ac:spMk id="7" creationId="{7DFFE136-CEA6-4E21-ABB2-A6933BD9EEFD}"/>
          </ac:spMkLst>
        </pc:spChg>
        <pc:spChg chg="add del mod">
          <ac:chgData name="DARRAMBIDE - TRACZYK Karine" userId="cd4c7482-a3fb-48f6-9368-e3f0323a8c30" providerId="ADAL" clId="{AF1A6519-36AF-4A86-BE8E-250D3A229406}" dt="2021-11-02T10:03:23.363" v="259" actId="478"/>
          <ac:spMkLst>
            <pc:docMk/>
            <pc:sldMk cId="3443660103" sldId="259"/>
            <ac:spMk id="8" creationId="{06C9EDAA-34BD-4BF4-B485-97E948A6A79E}"/>
          </ac:spMkLst>
        </pc:spChg>
        <pc:spChg chg="del">
          <ac:chgData name="DARRAMBIDE - TRACZYK Karine" userId="cd4c7482-a3fb-48f6-9368-e3f0323a8c30" providerId="ADAL" clId="{AF1A6519-36AF-4A86-BE8E-250D3A229406}" dt="2021-10-22T16:44:33.766" v="183" actId="478"/>
          <ac:spMkLst>
            <pc:docMk/>
            <pc:sldMk cId="3443660103" sldId="259"/>
            <ac:spMk id="8" creationId="{9BE9AD40-370A-4A3E-8704-547DEEAA1C8E}"/>
          </ac:spMkLst>
        </pc:spChg>
        <pc:spChg chg="mod">
          <ac:chgData name="DARRAMBIDE - TRACZYK Karine" userId="cd4c7482-a3fb-48f6-9368-e3f0323a8c30" providerId="ADAL" clId="{AF1A6519-36AF-4A86-BE8E-250D3A229406}" dt="2021-11-02T10:18:01.642" v="377" actId="20577"/>
          <ac:spMkLst>
            <pc:docMk/>
            <pc:sldMk cId="3443660103" sldId="259"/>
            <ac:spMk id="9" creationId="{3516CEEA-4ADA-49C1-A724-FF2888DF4EBB}"/>
          </ac:spMkLst>
        </pc:spChg>
        <pc:spChg chg="mod">
          <ac:chgData name="DARRAMBIDE - TRACZYK Karine" userId="cd4c7482-a3fb-48f6-9368-e3f0323a8c30" providerId="ADAL" clId="{AF1A6519-36AF-4A86-BE8E-250D3A229406}" dt="2021-11-02T10:11:53.741" v="302" actId="2085"/>
          <ac:spMkLst>
            <pc:docMk/>
            <pc:sldMk cId="3443660103" sldId="259"/>
            <ac:spMk id="11" creationId="{E0F4484E-6FC3-43EE-A25D-30BA7DF0105D}"/>
          </ac:spMkLst>
        </pc:spChg>
        <pc:spChg chg="mod">
          <ac:chgData name="DARRAMBIDE - TRACZYK Karine" userId="cd4c7482-a3fb-48f6-9368-e3f0323a8c30" providerId="ADAL" clId="{AF1A6519-36AF-4A86-BE8E-250D3A229406}" dt="2021-11-02T10:12:30.703" v="305" actId="1076"/>
          <ac:spMkLst>
            <pc:docMk/>
            <pc:sldMk cId="3443660103" sldId="259"/>
            <ac:spMk id="12" creationId="{1E6DD06B-C1E1-406D-B4DF-F72FB752B03B}"/>
          </ac:spMkLst>
        </pc:spChg>
        <pc:spChg chg="add del mod">
          <ac:chgData name="DARRAMBIDE - TRACZYK Karine" userId="cd4c7482-a3fb-48f6-9368-e3f0323a8c30" providerId="ADAL" clId="{AF1A6519-36AF-4A86-BE8E-250D3A229406}" dt="2021-11-02T10:18:51.723" v="384" actId="478"/>
          <ac:spMkLst>
            <pc:docMk/>
            <pc:sldMk cId="3443660103" sldId="259"/>
            <ac:spMk id="13" creationId="{44E8C3D3-A2F5-4285-8E1E-3327399E9ACD}"/>
          </ac:spMkLst>
        </pc:spChg>
        <pc:spChg chg="mod">
          <ac:chgData name="DARRAMBIDE - TRACZYK Karine" userId="cd4c7482-a3fb-48f6-9368-e3f0323a8c30" providerId="ADAL" clId="{AF1A6519-36AF-4A86-BE8E-250D3A229406}" dt="2021-11-02T10:12:14.520" v="303" actId="2085"/>
          <ac:spMkLst>
            <pc:docMk/>
            <pc:sldMk cId="3443660103" sldId="259"/>
            <ac:spMk id="15" creationId="{0BB05180-7281-4997-8BE8-36CADCBAD0AF}"/>
          </ac:spMkLst>
        </pc:spChg>
        <pc:spChg chg="mod">
          <ac:chgData name="DARRAMBIDE - TRACZYK Karine" userId="cd4c7482-a3fb-48f6-9368-e3f0323a8c30" providerId="ADAL" clId="{AF1A6519-36AF-4A86-BE8E-250D3A229406}" dt="2021-11-02T10:12:24.813" v="304" actId="1076"/>
          <ac:spMkLst>
            <pc:docMk/>
            <pc:sldMk cId="3443660103" sldId="259"/>
            <ac:spMk id="16" creationId="{7C7611C4-8F9A-4B8F-946A-9F10F2D546B9}"/>
          </ac:spMkLst>
        </pc:spChg>
        <pc:spChg chg="del">
          <ac:chgData name="DARRAMBIDE - TRACZYK Karine" userId="cd4c7482-a3fb-48f6-9368-e3f0323a8c30" providerId="ADAL" clId="{AF1A6519-36AF-4A86-BE8E-250D3A229406}" dt="2021-10-22T16:44:12" v="180" actId="478"/>
          <ac:spMkLst>
            <pc:docMk/>
            <pc:sldMk cId="3443660103" sldId="259"/>
            <ac:spMk id="19" creationId="{B93FD292-0A0E-4A72-A3CF-79BFAC93ADC5}"/>
          </ac:spMkLst>
        </pc:spChg>
        <pc:spChg chg="mod">
          <ac:chgData name="DARRAMBIDE - TRACZYK Karine" userId="cd4c7482-a3fb-48f6-9368-e3f0323a8c30" providerId="ADAL" clId="{AF1A6519-36AF-4A86-BE8E-250D3A229406}" dt="2021-11-02T10:12:54.589" v="311"/>
          <ac:spMkLst>
            <pc:docMk/>
            <pc:sldMk cId="3443660103" sldId="259"/>
            <ac:spMk id="19" creationId="{FAC3DAFE-0F87-4779-BE8A-A2D0864A441E}"/>
          </ac:spMkLst>
        </pc:spChg>
        <pc:spChg chg="mod">
          <ac:chgData name="DARRAMBIDE - TRACZYK Karine" userId="cd4c7482-a3fb-48f6-9368-e3f0323a8c30" providerId="ADAL" clId="{AF1A6519-36AF-4A86-BE8E-250D3A229406}" dt="2021-11-02T10:13:08.104" v="314" actId="20577"/>
          <ac:spMkLst>
            <pc:docMk/>
            <pc:sldMk cId="3443660103" sldId="259"/>
            <ac:spMk id="20" creationId="{0383B00D-7978-4435-9C23-4DEF2594ED24}"/>
          </ac:spMkLst>
        </pc:spChg>
        <pc:spChg chg="del">
          <ac:chgData name="DARRAMBIDE - TRACZYK Karine" userId="cd4c7482-a3fb-48f6-9368-e3f0323a8c30" providerId="ADAL" clId="{AF1A6519-36AF-4A86-BE8E-250D3A229406}" dt="2021-10-22T16:44:05.563" v="178" actId="478"/>
          <ac:spMkLst>
            <pc:docMk/>
            <pc:sldMk cId="3443660103" sldId="259"/>
            <ac:spMk id="20" creationId="{A3F7060A-93C1-4ABF-8689-57DF6BE129AB}"/>
          </ac:spMkLst>
        </pc:spChg>
        <pc:spChg chg="del">
          <ac:chgData name="DARRAMBIDE - TRACZYK Karine" userId="cd4c7482-a3fb-48f6-9368-e3f0323a8c30" providerId="ADAL" clId="{AF1A6519-36AF-4A86-BE8E-250D3A229406}" dt="2021-10-22T16:44:39.142" v="184" actId="478"/>
          <ac:spMkLst>
            <pc:docMk/>
            <pc:sldMk cId="3443660103" sldId="259"/>
            <ac:spMk id="21" creationId="{2499690C-4C88-4F68-B5C8-0090FACD349F}"/>
          </ac:spMkLst>
        </pc:spChg>
        <pc:spChg chg="mod">
          <ac:chgData name="DARRAMBIDE - TRACZYK Karine" userId="cd4c7482-a3fb-48f6-9368-e3f0323a8c30" providerId="ADAL" clId="{AF1A6519-36AF-4A86-BE8E-250D3A229406}" dt="2021-11-02T10:14:05.440" v="328"/>
          <ac:spMkLst>
            <pc:docMk/>
            <pc:sldMk cId="3443660103" sldId="259"/>
            <ac:spMk id="22" creationId="{73FD2B94-8573-407B-86BD-247021DB1B76}"/>
          </ac:spMkLst>
        </pc:spChg>
        <pc:spChg chg="mod">
          <ac:chgData name="DARRAMBIDE - TRACZYK Karine" userId="cd4c7482-a3fb-48f6-9368-e3f0323a8c30" providerId="ADAL" clId="{AF1A6519-36AF-4A86-BE8E-250D3A229406}" dt="2021-11-02T10:14:21.389" v="331" actId="20577"/>
          <ac:spMkLst>
            <pc:docMk/>
            <pc:sldMk cId="3443660103" sldId="259"/>
            <ac:spMk id="23" creationId="{A372EFA9-BB16-44B3-B973-4D695032D627}"/>
          </ac:spMkLst>
        </pc:spChg>
        <pc:spChg chg="del mod">
          <ac:chgData name="DARRAMBIDE - TRACZYK Karine" userId="cd4c7482-a3fb-48f6-9368-e3f0323a8c30" providerId="ADAL" clId="{AF1A6519-36AF-4A86-BE8E-250D3A229406}" dt="2021-10-22T16:45:05.498" v="188" actId="478"/>
          <ac:spMkLst>
            <pc:docMk/>
            <pc:sldMk cId="3443660103" sldId="259"/>
            <ac:spMk id="24" creationId="{60585495-5779-4119-B712-28E682270A26}"/>
          </ac:spMkLst>
        </pc:spChg>
        <pc:spChg chg="mod">
          <ac:chgData name="DARRAMBIDE - TRACZYK Karine" userId="cd4c7482-a3fb-48f6-9368-e3f0323a8c30" providerId="ADAL" clId="{AF1A6519-36AF-4A86-BE8E-250D3A229406}" dt="2021-11-02T10:14:41.858" v="337"/>
          <ac:spMkLst>
            <pc:docMk/>
            <pc:sldMk cId="3443660103" sldId="259"/>
            <ac:spMk id="25" creationId="{0EB2EB1A-175A-4AFC-8B5F-A21EC28274B5}"/>
          </ac:spMkLst>
        </pc:spChg>
        <pc:spChg chg="del mod">
          <ac:chgData name="DARRAMBIDE - TRACZYK Karine" userId="cd4c7482-a3fb-48f6-9368-e3f0323a8c30" providerId="ADAL" clId="{AF1A6519-36AF-4A86-BE8E-250D3A229406}" dt="2021-10-22T16:45:51.626" v="200"/>
          <ac:spMkLst>
            <pc:docMk/>
            <pc:sldMk cId="3443660103" sldId="259"/>
            <ac:spMk id="25" creationId="{CB1279D7-C9E5-4DBC-A417-B739F22039F7}"/>
          </ac:spMkLst>
        </pc:spChg>
        <pc:spChg chg="mod">
          <ac:chgData name="DARRAMBIDE - TRACZYK Karine" userId="cd4c7482-a3fb-48f6-9368-e3f0323a8c30" providerId="ADAL" clId="{AF1A6519-36AF-4A86-BE8E-250D3A229406}" dt="2021-11-02T10:15:09.260" v="341" actId="20577"/>
          <ac:spMkLst>
            <pc:docMk/>
            <pc:sldMk cId="3443660103" sldId="259"/>
            <ac:spMk id="26" creationId="{38645E83-05CE-490A-867E-E22C7CF08898}"/>
          </ac:spMkLst>
        </pc:spChg>
        <pc:spChg chg="mod">
          <ac:chgData name="DARRAMBIDE - TRACZYK Karine" userId="cd4c7482-a3fb-48f6-9368-e3f0323a8c30" providerId="ADAL" clId="{AF1A6519-36AF-4A86-BE8E-250D3A229406}" dt="2021-11-02T10:15:36.585" v="347"/>
          <ac:spMkLst>
            <pc:docMk/>
            <pc:sldMk cId="3443660103" sldId="259"/>
            <ac:spMk id="28" creationId="{A3809F16-5FF1-4489-9910-7793B080A6D0}"/>
          </ac:spMkLst>
        </pc:spChg>
        <pc:spChg chg="mod">
          <ac:chgData name="DARRAMBIDE - TRACZYK Karine" userId="cd4c7482-a3fb-48f6-9368-e3f0323a8c30" providerId="ADAL" clId="{AF1A6519-36AF-4A86-BE8E-250D3A229406}" dt="2021-11-02T10:16:11.355" v="351" actId="20577"/>
          <ac:spMkLst>
            <pc:docMk/>
            <pc:sldMk cId="3443660103" sldId="259"/>
            <ac:spMk id="29" creationId="{505FD152-E982-44BB-92A1-622F0A294773}"/>
          </ac:spMkLst>
        </pc:spChg>
        <pc:spChg chg="mod">
          <ac:chgData name="DARRAMBIDE - TRACZYK Karine" userId="cd4c7482-a3fb-48f6-9368-e3f0323a8c30" providerId="ADAL" clId="{AF1A6519-36AF-4A86-BE8E-250D3A229406}" dt="2021-11-02T10:16:29.859" v="357"/>
          <ac:spMkLst>
            <pc:docMk/>
            <pc:sldMk cId="3443660103" sldId="259"/>
            <ac:spMk id="31" creationId="{9DD06ABD-F9B7-4AF7-8A41-A8A2FB4EA79A}"/>
          </ac:spMkLst>
        </pc:spChg>
        <pc:spChg chg="mod">
          <ac:chgData name="DARRAMBIDE - TRACZYK Karine" userId="cd4c7482-a3fb-48f6-9368-e3f0323a8c30" providerId="ADAL" clId="{AF1A6519-36AF-4A86-BE8E-250D3A229406}" dt="2021-11-02T10:17:28.138" v="363" actId="20577"/>
          <ac:spMkLst>
            <pc:docMk/>
            <pc:sldMk cId="3443660103" sldId="259"/>
            <ac:spMk id="32" creationId="{A0399871-1EAB-409B-8B15-51DA087157B3}"/>
          </ac:spMkLst>
        </pc:spChg>
        <pc:spChg chg="mod">
          <ac:chgData name="DARRAMBIDE - TRACZYK Karine" userId="cd4c7482-a3fb-48f6-9368-e3f0323a8c30" providerId="ADAL" clId="{AF1A6519-36AF-4A86-BE8E-250D3A229406}" dt="2021-11-02T10:17:39.401" v="369"/>
          <ac:spMkLst>
            <pc:docMk/>
            <pc:sldMk cId="3443660103" sldId="259"/>
            <ac:spMk id="34" creationId="{B9C5EB08-2D04-46E9-8ED0-6038CFF665FC}"/>
          </ac:spMkLst>
        </pc:spChg>
        <pc:spChg chg="mod">
          <ac:chgData name="DARRAMBIDE - TRACZYK Karine" userId="cd4c7482-a3fb-48f6-9368-e3f0323a8c30" providerId="ADAL" clId="{AF1A6519-36AF-4A86-BE8E-250D3A229406}" dt="2021-11-02T10:17:52.902" v="372" actId="20577"/>
          <ac:spMkLst>
            <pc:docMk/>
            <pc:sldMk cId="3443660103" sldId="259"/>
            <ac:spMk id="35" creationId="{D8042257-F9CA-4EC8-A35C-AD885895399F}"/>
          </ac:spMkLst>
        </pc:spChg>
        <pc:spChg chg="mod">
          <ac:chgData name="DARRAMBIDE - TRACZYK Karine" userId="cd4c7482-a3fb-48f6-9368-e3f0323a8c30" providerId="ADAL" clId="{AF1A6519-36AF-4A86-BE8E-250D3A229406}" dt="2021-11-02T10:18:06.390" v="378"/>
          <ac:spMkLst>
            <pc:docMk/>
            <pc:sldMk cId="3443660103" sldId="259"/>
            <ac:spMk id="37" creationId="{3BCB8CB2-7376-40BF-BDF7-24E08320AFCF}"/>
          </ac:spMkLst>
        </pc:spChg>
        <pc:spChg chg="mod">
          <ac:chgData name="DARRAMBIDE - TRACZYK Karine" userId="cd4c7482-a3fb-48f6-9368-e3f0323a8c30" providerId="ADAL" clId="{AF1A6519-36AF-4A86-BE8E-250D3A229406}" dt="2021-11-02T10:18:22.254" v="382" actId="20577"/>
          <ac:spMkLst>
            <pc:docMk/>
            <pc:sldMk cId="3443660103" sldId="259"/>
            <ac:spMk id="38" creationId="{8D1AB5E4-032E-496C-9967-3B3003554047}"/>
          </ac:spMkLst>
        </pc:spChg>
        <pc:grpChg chg="add mod">
          <ac:chgData name="DARRAMBIDE - TRACZYK Karine" userId="cd4c7482-a3fb-48f6-9368-e3f0323a8c30" providerId="ADAL" clId="{AF1A6519-36AF-4A86-BE8E-250D3A229406}" dt="2021-11-02T10:07:57.772" v="286" actId="1076"/>
          <ac:grpSpMkLst>
            <pc:docMk/>
            <pc:sldMk cId="3443660103" sldId="259"/>
            <ac:grpSpMk id="10" creationId="{E5E2B117-6782-4B92-B30E-ACC46A995E29}"/>
          </ac:grpSpMkLst>
        </pc:grpChg>
        <pc:grpChg chg="add mod">
          <ac:chgData name="DARRAMBIDE - TRACZYK Karine" userId="cd4c7482-a3fb-48f6-9368-e3f0323a8c30" providerId="ADAL" clId="{AF1A6519-36AF-4A86-BE8E-250D3A229406}" dt="2021-11-02T10:08:34.991" v="295" actId="1076"/>
          <ac:grpSpMkLst>
            <pc:docMk/>
            <pc:sldMk cId="3443660103" sldId="259"/>
            <ac:grpSpMk id="14" creationId="{5A4F5FA3-45E6-4D7F-9A3D-ECEF6B91ECB3}"/>
          </ac:grpSpMkLst>
        </pc:grpChg>
        <pc:grpChg chg="add mod">
          <ac:chgData name="DARRAMBIDE - TRACZYK Karine" userId="cd4c7482-a3fb-48f6-9368-e3f0323a8c30" providerId="ADAL" clId="{AF1A6519-36AF-4A86-BE8E-250D3A229406}" dt="2021-11-02T10:13:04.510" v="312" actId="1076"/>
          <ac:grpSpMkLst>
            <pc:docMk/>
            <pc:sldMk cId="3443660103" sldId="259"/>
            <ac:grpSpMk id="18" creationId="{2BA09EB4-0DF9-4A94-9785-BC81F9700BC4}"/>
          </ac:grpSpMkLst>
        </pc:grpChg>
        <pc:grpChg chg="add mod">
          <ac:chgData name="DARRAMBIDE - TRACZYK Karine" userId="cd4c7482-a3fb-48f6-9368-e3f0323a8c30" providerId="ADAL" clId="{AF1A6519-36AF-4A86-BE8E-250D3A229406}" dt="2021-11-02T10:14:16.337" v="329" actId="1076"/>
          <ac:grpSpMkLst>
            <pc:docMk/>
            <pc:sldMk cId="3443660103" sldId="259"/>
            <ac:grpSpMk id="21" creationId="{E74D4F0F-578E-4DA4-8AAC-1CEB0C1554AF}"/>
          </ac:grpSpMkLst>
        </pc:grpChg>
        <pc:grpChg chg="add mod">
          <ac:chgData name="DARRAMBIDE - TRACZYK Karine" userId="cd4c7482-a3fb-48f6-9368-e3f0323a8c30" providerId="ADAL" clId="{AF1A6519-36AF-4A86-BE8E-250D3A229406}" dt="2021-11-02T10:15:05.570" v="339" actId="1076"/>
          <ac:grpSpMkLst>
            <pc:docMk/>
            <pc:sldMk cId="3443660103" sldId="259"/>
            <ac:grpSpMk id="24" creationId="{81923E1D-6E33-4DBD-878B-B6BEDD9DF5FD}"/>
          </ac:grpSpMkLst>
        </pc:grpChg>
        <pc:grpChg chg="add mod">
          <ac:chgData name="DARRAMBIDE - TRACZYK Karine" userId="cd4c7482-a3fb-48f6-9368-e3f0323a8c30" providerId="ADAL" clId="{AF1A6519-36AF-4A86-BE8E-250D3A229406}" dt="2021-11-02T10:16:07.278" v="349" actId="1076"/>
          <ac:grpSpMkLst>
            <pc:docMk/>
            <pc:sldMk cId="3443660103" sldId="259"/>
            <ac:grpSpMk id="27" creationId="{B6A433A3-81F6-4641-9890-44470E222917}"/>
          </ac:grpSpMkLst>
        </pc:grpChg>
        <pc:grpChg chg="add mod">
          <ac:chgData name="DARRAMBIDE - TRACZYK Karine" userId="cd4c7482-a3fb-48f6-9368-e3f0323a8c30" providerId="ADAL" clId="{AF1A6519-36AF-4A86-BE8E-250D3A229406}" dt="2021-11-02T10:17:24.129" v="361" actId="1076"/>
          <ac:grpSpMkLst>
            <pc:docMk/>
            <pc:sldMk cId="3443660103" sldId="259"/>
            <ac:grpSpMk id="30" creationId="{77A48C96-5C29-42EB-8DBC-0A20E7813E40}"/>
          </ac:grpSpMkLst>
        </pc:grpChg>
        <pc:grpChg chg="add mod">
          <ac:chgData name="DARRAMBIDE - TRACZYK Karine" userId="cd4c7482-a3fb-48f6-9368-e3f0323a8c30" providerId="ADAL" clId="{AF1A6519-36AF-4A86-BE8E-250D3A229406}" dt="2021-11-02T10:17:48.507" v="370" actId="1076"/>
          <ac:grpSpMkLst>
            <pc:docMk/>
            <pc:sldMk cId="3443660103" sldId="259"/>
            <ac:grpSpMk id="33" creationId="{93B9EF36-57B9-4358-877F-286A1B90CBA7}"/>
          </ac:grpSpMkLst>
        </pc:grpChg>
        <pc:grpChg chg="add mod">
          <ac:chgData name="DARRAMBIDE - TRACZYK Karine" userId="cd4c7482-a3fb-48f6-9368-e3f0323a8c30" providerId="ADAL" clId="{AF1A6519-36AF-4A86-BE8E-250D3A229406}" dt="2021-11-02T10:18:17.746" v="380" actId="1076"/>
          <ac:grpSpMkLst>
            <pc:docMk/>
            <pc:sldMk cId="3443660103" sldId="259"/>
            <ac:grpSpMk id="36" creationId="{1B893CBD-875E-41EE-96AE-B7B006DF2471}"/>
          </ac:grpSpMkLst>
        </pc:grpChg>
        <pc:picChg chg="mod">
          <ac:chgData name="DARRAMBIDE - TRACZYK Karine" userId="cd4c7482-a3fb-48f6-9368-e3f0323a8c30" providerId="ADAL" clId="{AF1A6519-36AF-4A86-BE8E-250D3A229406}" dt="2021-11-02T10:19:08.737" v="386" actId="1076"/>
          <ac:picMkLst>
            <pc:docMk/>
            <pc:sldMk cId="3443660103" sldId="259"/>
            <ac:picMk id="17" creationId="{FD9F2FDB-FE4F-42AE-A979-58EDE9EBACAD}"/>
          </ac:picMkLst>
        </pc:picChg>
        <pc:picChg chg="del">
          <ac:chgData name="DARRAMBIDE - TRACZYK Karine" userId="cd4c7482-a3fb-48f6-9368-e3f0323a8c30" providerId="ADAL" clId="{AF1A6519-36AF-4A86-BE8E-250D3A229406}" dt="2021-10-20T14:10:28.849" v="64" actId="478"/>
          <ac:picMkLst>
            <pc:docMk/>
            <pc:sldMk cId="3443660103" sldId="259"/>
            <ac:picMk id="23" creationId="{86F03691-AE4C-449E-A245-77ACA15E0CC5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299B3E-C7EF-483C-83C1-52273555CBD6}" type="datetimeFigureOut">
              <a:rPr lang="fr-FR" smtClean="0"/>
              <a:t>02/11/2021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D6D458-CDF4-41F3-8380-0D5EB2EE963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59526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D6FC0-C622-469B-8381-66DCA3013025}" type="datetimeFigureOut">
              <a:rPr lang="fr-FR" smtClean="0"/>
              <a:t>02/11/2021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D50E9-27C9-4868-A2BD-7F026D35D6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3162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D6FC0-C622-469B-8381-66DCA3013025}" type="datetimeFigureOut">
              <a:rPr lang="fr-FR" smtClean="0"/>
              <a:t>02/11/2021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D50E9-27C9-4868-A2BD-7F026D35D6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8154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D6FC0-C622-469B-8381-66DCA3013025}" type="datetimeFigureOut">
              <a:rPr lang="fr-FR" smtClean="0"/>
              <a:t>02/11/2021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D50E9-27C9-4868-A2BD-7F026D35D6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9854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D6FC0-C622-469B-8381-66DCA3013025}" type="datetimeFigureOut">
              <a:rPr lang="fr-FR" smtClean="0"/>
              <a:t>02/11/2021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D50E9-27C9-4868-A2BD-7F026D35D6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7243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D6FC0-C622-469B-8381-66DCA3013025}" type="datetimeFigureOut">
              <a:rPr lang="fr-FR" smtClean="0"/>
              <a:t>02/11/2021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D50E9-27C9-4868-A2BD-7F026D35D6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3517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D6FC0-C622-469B-8381-66DCA3013025}" type="datetimeFigureOut">
              <a:rPr lang="fr-FR" smtClean="0"/>
              <a:t>02/11/2021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D50E9-27C9-4868-A2BD-7F026D35D6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7931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D6FC0-C622-469B-8381-66DCA3013025}" type="datetimeFigureOut">
              <a:rPr lang="fr-FR" smtClean="0"/>
              <a:t>02/11/2021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D50E9-27C9-4868-A2BD-7F026D35D6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2718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D6FC0-C622-469B-8381-66DCA3013025}" type="datetimeFigureOut">
              <a:rPr lang="fr-FR" smtClean="0"/>
              <a:t>02/11/2021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D50E9-27C9-4868-A2BD-7F026D35D6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1167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D6FC0-C622-469B-8381-66DCA3013025}" type="datetimeFigureOut">
              <a:rPr lang="fr-FR" smtClean="0"/>
              <a:t>02/11/2021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D50E9-27C9-4868-A2BD-7F026D35D6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9095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D6FC0-C622-469B-8381-66DCA3013025}" type="datetimeFigureOut">
              <a:rPr lang="fr-FR" smtClean="0"/>
              <a:t>02/11/2021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D50E9-27C9-4868-A2BD-7F026D35D6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5102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D6FC0-C622-469B-8381-66DCA3013025}" type="datetimeFigureOut">
              <a:rPr lang="fr-FR" smtClean="0"/>
              <a:t>02/11/2021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D50E9-27C9-4868-A2BD-7F026D35D6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4434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D6FC0-C622-469B-8381-66DCA3013025}" type="datetimeFigureOut">
              <a:rPr lang="fr-FR" smtClean="0"/>
              <a:t>02/11/2021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5D50E9-27C9-4868-A2BD-7F026D35D6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4777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42BB44C-6063-4AF6-A5D7-3E89A02376C8}"/>
              </a:ext>
            </a:extLst>
          </p:cNvPr>
          <p:cNvSpPr/>
          <p:nvPr/>
        </p:nvSpPr>
        <p:spPr>
          <a:xfrm>
            <a:off x="1298502" y="272354"/>
            <a:ext cx="5343129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2400" b="1" dirty="0">
                <a:latin typeface="Century Gothic" panose="020B0502020202020204" pitchFamily="34" charset="0"/>
                <a:ea typeface="ＭＳ Ｐゴシック" panose="020B0600070205080204" pitchFamily="34" charset="-128"/>
              </a:rPr>
              <a:t>Nos engagements de service</a:t>
            </a:r>
          </a:p>
          <a:p>
            <a:pPr algn="ctr"/>
            <a:r>
              <a:rPr lang="fr-FR" sz="2400" b="1" i="1" dirty="0">
                <a:latin typeface="Century Gothic" panose="020B0502020202020204" pitchFamily="34" charset="0"/>
                <a:ea typeface="ＭＳ Ｐゴシック" panose="020B0600070205080204" pitchFamily="34" charset="-128"/>
              </a:rPr>
              <a:t>Pour toujours mieux vous satisfaire </a:t>
            </a:r>
          </a:p>
          <a:p>
            <a:pPr algn="ctr"/>
            <a:r>
              <a:rPr lang="fr-FR" sz="2400" b="1" dirty="0">
                <a:latin typeface="Century Gothic" panose="020B0502020202020204" pitchFamily="34" charset="0"/>
                <a:ea typeface="ＭＳ Ｐゴシック" panose="020B0600070205080204" pitchFamily="34" charset="-128"/>
              </a:rPr>
              <a:t>2021-2022</a:t>
            </a:r>
            <a:endParaRPr lang="fr-FR" sz="2400" b="1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516CEEA-4ADA-49C1-A724-FF2888DF4EBB}"/>
              </a:ext>
            </a:extLst>
          </p:cNvPr>
          <p:cNvSpPr/>
          <p:nvPr/>
        </p:nvSpPr>
        <p:spPr>
          <a:xfrm>
            <a:off x="-25870" y="1853454"/>
            <a:ext cx="6667501" cy="70429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ts val="1400"/>
              </a:lnSpc>
              <a:spcAft>
                <a:spcPts val="600"/>
              </a:spcAft>
            </a:pPr>
            <a:r>
              <a:rPr lang="fr-FR" sz="1400" b="1" dirty="0">
                <a:solidFill>
                  <a:srgbClr val="80B323"/>
                </a:solidFill>
                <a:latin typeface="Century Gothic" panose="020B0502020202020204" pitchFamily="34" charset="0"/>
                <a:cs typeface="Cavolini" panose="020B0502040204020203" pitchFamily="66" charset="0"/>
              </a:rPr>
              <a:t> </a:t>
            </a:r>
            <a:r>
              <a:rPr lang="fr-FR" sz="1400" b="1" dirty="0">
                <a:solidFill>
                  <a:srgbClr val="80B323"/>
                </a:solidFill>
                <a:latin typeface="Calibri" panose="020F0502020204030204" pitchFamily="34" charset="0"/>
              </a:rPr>
              <a:t>Vous bénéficiez d’une prise de contact facilitée </a:t>
            </a:r>
            <a:br>
              <a:rPr lang="fr-FR" sz="1400" dirty="0">
                <a:latin typeface="Calibri" panose="020F0502020204030204" pitchFamily="34" charset="0"/>
              </a:rPr>
            </a:br>
            <a:r>
              <a:rPr lang="fr-FR" sz="1400" dirty="0">
                <a:latin typeface="Calibri" panose="020F0502020204030204" pitchFamily="34" charset="0"/>
              </a:rPr>
              <a:t>	En agence, vous êtes accueillis par un conseiller disponible sur l’ensemble du 	territoire français.</a:t>
            </a:r>
            <a:br>
              <a:rPr lang="fr-FR" sz="1400" dirty="0">
                <a:latin typeface="Calibri" panose="020F0502020204030204" pitchFamily="34" charset="0"/>
              </a:rPr>
            </a:br>
            <a:r>
              <a:rPr lang="fr-FR" sz="1400" dirty="0">
                <a:latin typeface="Calibri" panose="020F0502020204030204" pitchFamily="34" charset="0"/>
              </a:rPr>
              <a:t>	Vous disposez d’un numéro unique pour joindre un conseiller spécialisé.</a:t>
            </a:r>
            <a:endParaRPr lang="fr-FR" sz="1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>
              <a:lnSpc>
                <a:spcPts val="1400"/>
              </a:lnSpc>
              <a:spcAft>
                <a:spcPts val="600"/>
              </a:spcAft>
            </a:pPr>
            <a:r>
              <a:rPr lang="fr-FR" sz="1400" b="1" dirty="0">
                <a:solidFill>
                  <a:srgbClr val="80B323"/>
                </a:solidFill>
                <a:latin typeface="Calibri" panose="020F0502020204030204" pitchFamily="34" charset="0"/>
              </a:rPr>
              <a:t> Vous pouvez consulter vos remboursements et contrats, gérer vos données personnelles et adresser vos demandes sur votre espace personnel Internet</a:t>
            </a:r>
          </a:p>
          <a:p>
            <a:pPr marL="457200">
              <a:lnSpc>
                <a:spcPts val="1400"/>
              </a:lnSpc>
              <a:spcAft>
                <a:spcPts val="600"/>
              </a:spcAft>
            </a:pPr>
            <a:endParaRPr lang="fr-FR" b="1" dirty="0">
              <a:solidFill>
                <a:srgbClr val="80B323"/>
              </a:solidFill>
              <a:latin typeface="Century Gothic" panose="020B0502020202020204" pitchFamily="34" charset="0"/>
              <a:ea typeface="Times" panose="02020603050405020304" pitchFamily="18" charset="0"/>
              <a:cs typeface="Cavolini" panose="020B0502040204020203" pitchFamily="66" charset="0"/>
            </a:endParaRPr>
          </a:p>
          <a:p>
            <a:pPr marL="457200">
              <a:lnSpc>
                <a:spcPts val="1400"/>
              </a:lnSpc>
              <a:spcAft>
                <a:spcPts val="600"/>
              </a:spcAft>
            </a:pPr>
            <a:r>
              <a:rPr lang="fr-FR" sz="1400" b="1" dirty="0">
                <a:solidFill>
                  <a:srgbClr val="80B323"/>
                </a:solidFill>
                <a:latin typeface="Calibri" panose="020F0502020204030204" pitchFamily="34" charset="0"/>
              </a:rPr>
              <a:t> Nous vous adressons les documents justificatifs de l’adhésion à votre complémentaire santé sous 7 jours ouvrés</a:t>
            </a:r>
          </a:p>
          <a:p>
            <a:pPr marL="457200">
              <a:lnSpc>
                <a:spcPts val="1400"/>
              </a:lnSpc>
              <a:spcAft>
                <a:spcPts val="600"/>
              </a:spcAft>
            </a:pPr>
            <a:endParaRPr lang="fr-FR" sz="1400" dirty="0">
              <a:latin typeface="Century Gothic" panose="020B0502020202020204" pitchFamily="34" charset="0"/>
              <a:ea typeface="Times" panose="02020603050405020304" pitchFamily="18" charset="0"/>
              <a:cs typeface="Calibri" panose="020F0502020204030204" pitchFamily="34" charset="0"/>
            </a:endParaRPr>
          </a:p>
          <a:p>
            <a:pPr marL="457200">
              <a:lnSpc>
                <a:spcPts val="1400"/>
              </a:lnSpc>
              <a:spcAft>
                <a:spcPts val="600"/>
              </a:spcAft>
            </a:pPr>
            <a:r>
              <a:rPr lang="fr-FR" sz="1400" b="1" dirty="0">
                <a:solidFill>
                  <a:srgbClr val="80B323"/>
                </a:solidFill>
                <a:latin typeface="Calibri" panose="020F0502020204030204" pitchFamily="34" charset="0"/>
              </a:rPr>
              <a:t>Nous procédons à vos remboursements santé en 48h si vous utilisez votre carte Vitale</a:t>
            </a:r>
          </a:p>
          <a:p>
            <a:pPr marL="457200">
              <a:lnSpc>
                <a:spcPts val="1400"/>
              </a:lnSpc>
              <a:spcAft>
                <a:spcPts val="600"/>
              </a:spcAft>
            </a:pPr>
            <a:r>
              <a:rPr lang="fr-FR" sz="1400" dirty="0">
                <a:latin typeface="Century Gothic" panose="020B0502020202020204" pitchFamily="34" charset="0"/>
                <a:ea typeface="Times" panose="02020603050405020304" pitchFamily="18" charset="0"/>
                <a:cs typeface="Calibri" panose="020F0502020204030204" pitchFamily="34" charset="0"/>
              </a:rPr>
              <a:t> </a:t>
            </a:r>
            <a:endParaRPr lang="fr-FR" sz="1400" dirty="0">
              <a:latin typeface="Century Gothic" panose="020B0502020202020204" pitchFamily="34" charset="0"/>
              <a:ea typeface="Times" panose="02020603050405020304" pitchFamily="18" charset="0"/>
            </a:endParaRPr>
          </a:p>
          <a:p>
            <a:pPr marL="457200">
              <a:lnSpc>
                <a:spcPts val="1400"/>
              </a:lnSpc>
              <a:spcAft>
                <a:spcPts val="600"/>
              </a:spcAft>
            </a:pPr>
            <a:r>
              <a:rPr lang="fr-FR" sz="1400" b="1" dirty="0">
                <a:solidFill>
                  <a:srgbClr val="80B323"/>
                </a:solidFill>
                <a:latin typeface="Calibri" panose="020F0502020204030204" pitchFamily="34" charset="0"/>
              </a:rPr>
              <a:t>Nous apportons une réponse immédiate en séance à toute demande de souscription d’assurance de prêt, réalisée lors d’un rendez-vous dans un de nos points d’accueil.</a:t>
            </a:r>
          </a:p>
          <a:p>
            <a:pPr marL="457200">
              <a:lnSpc>
                <a:spcPts val="1400"/>
              </a:lnSpc>
              <a:spcAft>
                <a:spcPts val="600"/>
              </a:spcAft>
            </a:pPr>
            <a:endParaRPr lang="fr-FR" sz="1400" b="1" dirty="0">
              <a:solidFill>
                <a:srgbClr val="80B323"/>
              </a:solidFill>
              <a:latin typeface="Calibri" panose="020F0502020204030204" pitchFamily="34" charset="0"/>
            </a:endParaRPr>
          </a:p>
          <a:p>
            <a:pPr marL="457200">
              <a:lnSpc>
                <a:spcPts val="1400"/>
              </a:lnSpc>
              <a:spcAft>
                <a:spcPts val="600"/>
              </a:spcAft>
            </a:pPr>
            <a:r>
              <a:rPr lang="fr-FR" sz="1400" b="1" dirty="0">
                <a:solidFill>
                  <a:srgbClr val="80B323"/>
                </a:solidFill>
                <a:latin typeface="Calibri" panose="020F0502020204030204" pitchFamily="34" charset="0"/>
              </a:rPr>
              <a:t>Nous réalisons une étude personnalisée de vos prises en charge en 5 jours ouvrés pour les soins dentaires et l’hospitalisation, et en temps réel dans le réseau optique agréé.</a:t>
            </a:r>
          </a:p>
          <a:p>
            <a:pPr marL="457200">
              <a:lnSpc>
                <a:spcPts val="1400"/>
              </a:lnSpc>
              <a:spcAft>
                <a:spcPts val="600"/>
              </a:spcAft>
            </a:pPr>
            <a:endParaRPr lang="fr-FR" sz="1400" b="1" dirty="0">
              <a:solidFill>
                <a:srgbClr val="80B323"/>
              </a:solidFill>
              <a:latin typeface="Calibri" panose="020F0502020204030204" pitchFamily="34" charset="0"/>
            </a:endParaRPr>
          </a:p>
          <a:p>
            <a:pPr marL="457200">
              <a:lnSpc>
                <a:spcPts val="1400"/>
              </a:lnSpc>
              <a:spcAft>
                <a:spcPts val="600"/>
              </a:spcAft>
            </a:pPr>
            <a:endParaRPr lang="fr-FR" sz="1400" b="1" dirty="0">
              <a:solidFill>
                <a:srgbClr val="80B323"/>
              </a:solidFill>
              <a:latin typeface="Calibri" panose="020F0502020204030204" pitchFamily="34" charset="0"/>
            </a:endParaRPr>
          </a:p>
          <a:p>
            <a:pPr marL="457200">
              <a:lnSpc>
                <a:spcPts val="1400"/>
              </a:lnSpc>
              <a:spcAft>
                <a:spcPts val="600"/>
              </a:spcAft>
            </a:pPr>
            <a:r>
              <a:rPr lang="fr-FR" sz="1400" b="1" dirty="0">
                <a:solidFill>
                  <a:srgbClr val="80B323"/>
                </a:solidFill>
                <a:latin typeface="Calibri" panose="020F0502020204030204" pitchFamily="34" charset="0"/>
              </a:rPr>
              <a:t>Nous mettons à votre disposition un réseau de professionnels de santé conventionnés ou agréés pour une meilleure maîtrise de vos dépenses.</a:t>
            </a:r>
          </a:p>
          <a:p>
            <a:pPr marL="457200">
              <a:lnSpc>
                <a:spcPts val="1400"/>
              </a:lnSpc>
              <a:spcAft>
                <a:spcPts val="600"/>
              </a:spcAft>
            </a:pPr>
            <a:r>
              <a:rPr lang="fr-FR" sz="1400" b="1" dirty="0">
                <a:solidFill>
                  <a:srgbClr val="80B323"/>
                </a:solidFill>
                <a:latin typeface="Calibri" panose="020F0502020204030204" pitchFamily="34" charset="0"/>
              </a:rPr>
              <a:t> </a:t>
            </a:r>
          </a:p>
          <a:p>
            <a:pPr marL="457200">
              <a:lnSpc>
                <a:spcPts val="1400"/>
              </a:lnSpc>
              <a:spcAft>
                <a:spcPts val="600"/>
              </a:spcAft>
            </a:pPr>
            <a:r>
              <a:rPr lang="fr-FR" sz="1400" b="1" dirty="0">
                <a:solidFill>
                  <a:srgbClr val="80B323"/>
                </a:solidFill>
                <a:latin typeface="Calibri" panose="020F0502020204030204" pitchFamily="34" charset="0"/>
              </a:rPr>
              <a:t>Nous répondons sous 8 jours ouvrés à vos demandes de clarification et/ou réclamations.</a:t>
            </a:r>
          </a:p>
          <a:p>
            <a:pPr marL="457200">
              <a:lnSpc>
                <a:spcPts val="1400"/>
              </a:lnSpc>
              <a:spcAft>
                <a:spcPts val="600"/>
              </a:spcAft>
            </a:pPr>
            <a:endParaRPr lang="fr-FR" sz="1400" b="1" dirty="0">
              <a:solidFill>
                <a:srgbClr val="80B323"/>
              </a:solidFill>
              <a:latin typeface="Calibri" panose="020F0502020204030204" pitchFamily="34" charset="0"/>
            </a:endParaRPr>
          </a:p>
          <a:p>
            <a:pPr marL="457200">
              <a:lnSpc>
                <a:spcPts val="1400"/>
              </a:lnSpc>
              <a:spcAft>
                <a:spcPts val="600"/>
              </a:spcAft>
            </a:pPr>
            <a:r>
              <a:rPr lang="fr-FR" sz="1400" b="1" dirty="0">
                <a:solidFill>
                  <a:srgbClr val="80B323"/>
                </a:solidFill>
                <a:latin typeface="Calibri" panose="020F0502020204030204" pitchFamily="34" charset="0"/>
              </a:rPr>
              <a:t>Nous évaluons en continu votre satisfaction</a:t>
            </a:r>
          </a:p>
          <a:p>
            <a:pPr marL="457200">
              <a:lnSpc>
                <a:spcPts val="1400"/>
              </a:lnSpc>
              <a:spcAft>
                <a:spcPts val="600"/>
              </a:spcAft>
            </a:pPr>
            <a:endParaRPr lang="fr-FR" sz="1400" b="1" dirty="0">
              <a:solidFill>
                <a:srgbClr val="80B323"/>
              </a:solidFill>
              <a:latin typeface="Calibri" panose="020F0502020204030204" pitchFamily="34" charset="0"/>
            </a:endParaRPr>
          </a:p>
        </p:txBody>
      </p:sp>
      <p:pic>
        <p:nvPicPr>
          <p:cNvPr id="17" name="Image 6">
            <a:extLst>
              <a:ext uri="{FF2B5EF4-FFF2-40B4-BE49-F238E27FC236}">
                <a16:creationId xmlns:a16="http://schemas.microsoft.com/office/drawing/2014/main" id="{FD9F2FDB-FE4F-42AE-A979-58EDE9EBAC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7" y="5913"/>
            <a:ext cx="699240" cy="866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C4444882-4483-4A63-98C2-85C9762FC15F}"/>
              </a:ext>
            </a:extLst>
          </p:cNvPr>
          <p:cNvSpPr/>
          <p:nvPr/>
        </p:nvSpPr>
        <p:spPr>
          <a:xfrm>
            <a:off x="1366788" y="439216"/>
            <a:ext cx="180000" cy="180000"/>
          </a:xfrm>
          <a:prstGeom prst="rect">
            <a:avLst/>
          </a:prstGeom>
          <a:solidFill>
            <a:srgbClr val="80B3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0" name="Groupe 9">
            <a:extLst>
              <a:ext uri="{FF2B5EF4-FFF2-40B4-BE49-F238E27FC236}">
                <a16:creationId xmlns:a16="http://schemas.microsoft.com/office/drawing/2014/main" id="{E5E2B117-6782-4B92-B30E-ACC46A995E29}"/>
              </a:ext>
            </a:extLst>
          </p:cNvPr>
          <p:cNvGrpSpPr>
            <a:grpSpLocks noChangeAspect="1"/>
          </p:cNvGrpSpPr>
          <p:nvPr/>
        </p:nvGrpSpPr>
        <p:grpSpPr>
          <a:xfrm>
            <a:off x="129194" y="1752622"/>
            <a:ext cx="394092" cy="360000"/>
            <a:chOff x="3213317" y="3572810"/>
            <a:chExt cx="768201" cy="701748"/>
          </a:xfrm>
        </p:grpSpPr>
        <p:sp>
          <p:nvSpPr>
            <p:cNvPr id="11" name="Larme 10">
              <a:extLst>
                <a:ext uri="{FF2B5EF4-FFF2-40B4-BE49-F238E27FC236}">
                  <a16:creationId xmlns:a16="http://schemas.microsoft.com/office/drawing/2014/main" id="{E0F4484E-6FC3-43EE-A25D-30BA7DF0105D}"/>
                </a:ext>
              </a:extLst>
            </p:cNvPr>
            <p:cNvSpPr/>
            <p:nvPr/>
          </p:nvSpPr>
          <p:spPr>
            <a:xfrm rot="8100000">
              <a:off x="3213317" y="3572810"/>
              <a:ext cx="701748" cy="701748"/>
            </a:xfrm>
            <a:prstGeom prst="teardrop">
              <a:avLst/>
            </a:prstGeom>
            <a:solidFill>
              <a:srgbClr val="D9D715"/>
            </a:solidFill>
            <a:ln w="28575">
              <a:noFill/>
              <a:headEnd type="none"/>
              <a:tailEnd type="oval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" name="Titre 2">
              <a:extLst>
                <a:ext uri="{FF2B5EF4-FFF2-40B4-BE49-F238E27FC236}">
                  <a16:creationId xmlns:a16="http://schemas.microsoft.com/office/drawing/2014/main" id="{1E6DD06B-C1E1-406D-B4DF-F72FB752B03B}"/>
                </a:ext>
              </a:extLst>
            </p:cNvPr>
            <p:cNvSpPr txBox="1">
              <a:spLocks/>
            </p:cNvSpPr>
            <p:nvPr/>
          </p:nvSpPr>
          <p:spPr>
            <a:xfrm>
              <a:off x="3267303" y="3599391"/>
              <a:ext cx="714215" cy="648587"/>
            </a:xfrm>
            <a:prstGeom prst="rect">
              <a:avLst/>
            </a:prstGeom>
            <a:ln>
              <a:noFill/>
            </a:ln>
          </p:spPr>
          <p:txBody>
            <a:bodyPr vert="horz" lIns="0" tIns="14400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100000"/>
                </a:lnSpc>
                <a:spcBef>
                  <a:spcPts val="100"/>
                </a:spcBef>
                <a:buNone/>
                <a:defRPr sz="3600" kern="1200" cap="none" baseline="0">
                  <a:solidFill>
                    <a:schemeClr val="tx2"/>
                  </a:solidFill>
                  <a:latin typeface="Calibri" panose="020F0502020204030204" pitchFamily="34" charset="0"/>
                  <a:ea typeface="+mj-ea"/>
                  <a:cs typeface="Arial" panose="020B0604020202020204" pitchFamily="34" charset="0"/>
                </a:defRPr>
              </a:lvl1pPr>
            </a:lstStyle>
            <a:p>
              <a:pPr algn="ctr">
                <a:lnSpc>
                  <a:spcPct val="90000"/>
                </a:lnSpc>
                <a:spcBef>
                  <a:spcPts val="0"/>
                </a:spcBef>
              </a:pPr>
              <a:r>
                <a:rPr lang="fr-FR" sz="2000" b="1" dirty="0">
                  <a:solidFill>
                    <a:schemeClr val="bg1"/>
                  </a:solidFill>
                  <a:latin typeface="Arial Black" panose="020B0A04020102020204" pitchFamily="34" charset="0"/>
                </a:rPr>
                <a:t>1</a:t>
              </a:r>
            </a:p>
          </p:txBody>
        </p:sp>
      </p:grpSp>
      <p:grpSp>
        <p:nvGrpSpPr>
          <p:cNvPr id="14" name="Groupe 13">
            <a:extLst>
              <a:ext uri="{FF2B5EF4-FFF2-40B4-BE49-F238E27FC236}">
                <a16:creationId xmlns:a16="http://schemas.microsoft.com/office/drawing/2014/main" id="{5A4F5FA3-45E6-4D7F-9A3D-ECEF6B91ECB3}"/>
              </a:ext>
            </a:extLst>
          </p:cNvPr>
          <p:cNvGrpSpPr>
            <a:grpSpLocks noChangeAspect="1"/>
          </p:cNvGrpSpPr>
          <p:nvPr/>
        </p:nvGrpSpPr>
        <p:grpSpPr>
          <a:xfrm>
            <a:off x="115558" y="2544987"/>
            <a:ext cx="407730" cy="360000"/>
            <a:chOff x="3213319" y="3572809"/>
            <a:chExt cx="794785" cy="701748"/>
          </a:xfrm>
        </p:grpSpPr>
        <p:sp>
          <p:nvSpPr>
            <p:cNvPr id="15" name="Larme 14">
              <a:extLst>
                <a:ext uri="{FF2B5EF4-FFF2-40B4-BE49-F238E27FC236}">
                  <a16:creationId xmlns:a16="http://schemas.microsoft.com/office/drawing/2014/main" id="{0BB05180-7281-4997-8BE8-36CADCBAD0AF}"/>
                </a:ext>
              </a:extLst>
            </p:cNvPr>
            <p:cNvSpPr/>
            <p:nvPr/>
          </p:nvSpPr>
          <p:spPr>
            <a:xfrm rot="8100000">
              <a:off x="3213319" y="3572809"/>
              <a:ext cx="701749" cy="701748"/>
            </a:xfrm>
            <a:prstGeom prst="teardrop">
              <a:avLst/>
            </a:prstGeom>
            <a:solidFill>
              <a:srgbClr val="D9D715"/>
            </a:solidFill>
            <a:ln w="28575">
              <a:noFill/>
              <a:headEnd type="none"/>
              <a:tailEnd type="oval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" name="Titre 2">
              <a:extLst>
                <a:ext uri="{FF2B5EF4-FFF2-40B4-BE49-F238E27FC236}">
                  <a16:creationId xmlns:a16="http://schemas.microsoft.com/office/drawing/2014/main" id="{7C7611C4-8F9A-4B8F-946A-9F10F2D546B9}"/>
                </a:ext>
              </a:extLst>
            </p:cNvPr>
            <p:cNvSpPr txBox="1">
              <a:spLocks/>
            </p:cNvSpPr>
            <p:nvPr/>
          </p:nvSpPr>
          <p:spPr>
            <a:xfrm>
              <a:off x="3293889" y="3613341"/>
              <a:ext cx="714215" cy="648587"/>
            </a:xfrm>
            <a:prstGeom prst="rect">
              <a:avLst/>
            </a:prstGeom>
            <a:ln>
              <a:noFill/>
            </a:ln>
          </p:spPr>
          <p:txBody>
            <a:bodyPr vert="horz" lIns="0" tIns="14400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100000"/>
                </a:lnSpc>
                <a:spcBef>
                  <a:spcPts val="100"/>
                </a:spcBef>
                <a:buNone/>
                <a:defRPr sz="3600" kern="1200" cap="none" baseline="0">
                  <a:solidFill>
                    <a:schemeClr val="tx2"/>
                  </a:solidFill>
                  <a:latin typeface="Calibri" panose="020F0502020204030204" pitchFamily="34" charset="0"/>
                  <a:ea typeface="+mj-ea"/>
                  <a:cs typeface="Arial" panose="020B0604020202020204" pitchFamily="34" charset="0"/>
                </a:defRPr>
              </a:lvl1pPr>
            </a:lstStyle>
            <a:p>
              <a:pPr algn="ctr">
                <a:lnSpc>
                  <a:spcPct val="90000"/>
                </a:lnSpc>
                <a:spcBef>
                  <a:spcPts val="0"/>
                </a:spcBef>
              </a:pPr>
              <a:r>
                <a:rPr lang="fr-FR" sz="2000" b="1" dirty="0">
                  <a:solidFill>
                    <a:schemeClr val="bg1"/>
                  </a:solidFill>
                  <a:latin typeface="Arial Black" panose="020B0A04020102020204" pitchFamily="34" charset="0"/>
                </a:rPr>
                <a:t>2</a:t>
              </a:r>
            </a:p>
          </p:txBody>
        </p:sp>
      </p:grpSp>
      <p:grpSp>
        <p:nvGrpSpPr>
          <p:cNvPr id="18" name="Groupe 17">
            <a:extLst>
              <a:ext uri="{FF2B5EF4-FFF2-40B4-BE49-F238E27FC236}">
                <a16:creationId xmlns:a16="http://schemas.microsoft.com/office/drawing/2014/main" id="{2BA09EB4-0DF9-4A94-9785-BC81F9700BC4}"/>
              </a:ext>
            </a:extLst>
          </p:cNvPr>
          <p:cNvGrpSpPr>
            <a:grpSpLocks noChangeAspect="1"/>
          </p:cNvGrpSpPr>
          <p:nvPr/>
        </p:nvGrpSpPr>
        <p:grpSpPr>
          <a:xfrm>
            <a:off x="136222" y="3256313"/>
            <a:ext cx="407730" cy="360000"/>
            <a:chOff x="3213319" y="3572809"/>
            <a:chExt cx="794785" cy="701748"/>
          </a:xfrm>
        </p:grpSpPr>
        <p:sp>
          <p:nvSpPr>
            <p:cNvPr id="19" name="Larme 18">
              <a:extLst>
                <a:ext uri="{FF2B5EF4-FFF2-40B4-BE49-F238E27FC236}">
                  <a16:creationId xmlns:a16="http://schemas.microsoft.com/office/drawing/2014/main" id="{FAC3DAFE-0F87-4779-BE8A-A2D0864A441E}"/>
                </a:ext>
              </a:extLst>
            </p:cNvPr>
            <p:cNvSpPr/>
            <p:nvPr/>
          </p:nvSpPr>
          <p:spPr>
            <a:xfrm rot="8100000">
              <a:off x="3213319" y="3572809"/>
              <a:ext cx="701749" cy="701748"/>
            </a:xfrm>
            <a:prstGeom prst="teardrop">
              <a:avLst/>
            </a:prstGeom>
            <a:solidFill>
              <a:srgbClr val="D9D715"/>
            </a:solidFill>
            <a:ln w="28575">
              <a:noFill/>
              <a:headEnd type="none"/>
              <a:tailEnd type="oval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" name="Titre 2">
              <a:extLst>
                <a:ext uri="{FF2B5EF4-FFF2-40B4-BE49-F238E27FC236}">
                  <a16:creationId xmlns:a16="http://schemas.microsoft.com/office/drawing/2014/main" id="{0383B00D-7978-4435-9C23-4DEF2594ED24}"/>
                </a:ext>
              </a:extLst>
            </p:cNvPr>
            <p:cNvSpPr txBox="1">
              <a:spLocks/>
            </p:cNvSpPr>
            <p:nvPr/>
          </p:nvSpPr>
          <p:spPr>
            <a:xfrm>
              <a:off x="3293889" y="3613341"/>
              <a:ext cx="714215" cy="648587"/>
            </a:xfrm>
            <a:prstGeom prst="rect">
              <a:avLst/>
            </a:prstGeom>
            <a:ln>
              <a:noFill/>
            </a:ln>
          </p:spPr>
          <p:txBody>
            <a:bodyPr vert="horz" lIns="0" tIns="14400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100000"/>
                </a:lnSpc>
                <a:spcBef>
                  <a:spcPts val="100"/>
                </a:spcBef>
                <a:buNone/>
                <a:defRPr sz="3600" kern="1200" cap="none" baseline="0">
                  <a:solidFill>
                    <a:schemeClr val="tx2"/>
                  </a:solidFill>
                  <a:latin typeface="Calibri" panose="020F0502020204030204" pitchFamily="34" charset="0"/>
                  <a:ea typeface="+mj-ea"/>
                  <a:cs typeface="Arial" panose="020B0604020202020204" pitchFamily="34" charset="0"/>
                </a:defRPr>
              </a:lvl1pPr>
            </a:lstStyle>
            <a:p>
              <a:pPr algn="ctr">
                <a:lnSpc>
                  <a:spcPct val="90000"/>
                </a:lnSpc>
                <a:spcBef>
                  <a:spcPts val="0"/>
                </a:spcBef>
              </a:pPr>
              <a:r>
                <a:rPr lang="fr-FR" sz="2000" b="1" dirty="0">
                  <a:solidFill>
                    <a:schemeClr val="bg1"/>
                  </a:solidFill>
                  <a:latin typeface="Arial Black" panose="020B0A04020102020204" pitchFamily="34" charset="0"/>
                </a:rPr>
                <a:t>3</a:t>
              </a:r>
            </a:p>
          </p:txBody>
        </p:sp>
      </p:grp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E74D4F0F-578E-4DA4-8AAC-1CEB0C1554AF}"/>
              </a:ext>
            </a:extLst>
          </p:cNvPr>
          <p:cNvGrpSpPr>
            <a:grpSpLocks noChangeAspect="1"/>
          </p:cNvGrpSpPr>
          <p:nvPr/>
        </p:nvGrpSpPr>
        <p:grpSpPr>
          <a:xfrm>
            <a:off x="135016" y="3947846"/>
            <a:ext cx="407730" cy="360000"/>
            <a:chOff x="3213319" y="3572809"/>
            <a:chExt cx="794785" cy="701748"/>
          </a:xfrm>
        </p:grpSpPr>
        <p:sp>
          <p:nvSpPr>
            <p:cNvPr id="22" name="Larme 21">
              <a:extLst>
                <a:ext uri="{FF2B5EF4-FFF2-40B4-BE49-F238E27FC236}">
                  <a16:creationId xmlns:a16="http://schemas.microsoft.com/office/drawing/2014/main" id="{73FD2B94-8573-407B-86BD-247021DB1B76}"/>
                </a:ext>
              </a:extLst>
            </p:cNvPr>
            <p:cNvSpPr/>
            <p:nvPr/>
          </p:nvSpPr>
          <p:spPr>
            <a:xfrm rot="8100000">
              <a:off x="3213319" y="3572809"/>
              <a:ext cx="701749" cy="701748"/>
            </a:xfrm>
            <a:prstGeom prst="teardrop">
              <a:avLst/>
            </a:prstGeom>
            <a:solidFill>
              <a:srgbClr val="D9D715"/>
            </a:solidFill>
            <a:ln w="28575">
              <a:noFill/>
              <a:headEnd type="none"/>
              <a:tailEnd type="oval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3" name="Titre 2">
              <a:extLst>
                <a:ext uri="{FF2B5EF4-FFF2-40B4-BE49-F238E27FC236}">
                  <a16:creationId xmlns:a16="http://schemas.microsoft.com/office/drawing/2014/main" id="{A372EFA9-BB16-44B3-B973-4D695032D627}"/>
                </a:ext>
              </a:extLst>
            </p:cNvPr>
            <p:cNvSpPr txBox="1">
              <a:spLocks/>
            </p:cNvSpPr>
            <p:nvPr/>
          </p:nvSpPr>
          <p:spPr>
            <a:xfrm>
              <a:off x="3293889" y="3613341"/>
              <a:ext cx="714215" cy="648587"/>
            </a:xfrm>
            <a:prstGeom prst="rect">
              <a:avLst/>
            </a:prstGeom>
            <a:ln>
              <a:noFill/>
            </a:ln>
          </p:spPr>
          <p:txBody>
            <a:bodyPr vert="horz" lIns="0" tIns="14400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100000"/>
                </a:lnSpc>
                <a:spcBef>
                  <a:spcPts val="100"/>
                </a:spcBef>
                <a:buNone/>
                <a:defRPr sz="3600" kern="1200" cap="none" baseline="0">
                  <a:solidFill>
                    <a:schemeClr val="tx2"/>
                  </a:solidFill>
                  <a:latin typeface="Calibri" panose="020F0502020204030204" pitchFamily="34" charset="0"/>
                  <a:ea typeface="+mj-ea"/>
                  <a:cs typeface="Arial" panose="020B0604020202020204" pitchFamily="34" charset="0"/>
                </a:defRPr>
              </a:lvl1pPr>
            </a:lstStyle>
            <a:p>
              <a:pPr algn="ctr">
                <a:lnSpc>
                  <a:spcPct val="90000"/>
                </a:lnSpc>
                <a:spcBef>
                  <a:spcPts val="0"/>
                </a:spcBef>
              </a:pPr>
              <a:r>
                <a:rPr lang="fr-FR" sz="2000" b="1" dirty="0">
                  <a:solidFill>
                    <a:schemeClr val="bg1"/>
                  </a:solidFill>
                  <a:latin typeface="Arial Black" panose="020B0A04020102020204" pitchFamily="34" charset="0"/>
                </a:rPr>
                <a:t>4</a:t>
              </a:r>
            </a:p>
          </p:txBody>
        </p:sp>
      </p:grpSp>
      <p:grpSp>
        <p:nvGrpSpPr>
          <p:cNvPr id="24" name="Groupe 23">
            <a:extLst>
              <a:ext uri="{FF2B5EF4-FFF2-40B4-BE49-F238E27FC236}">
                <a16:creationId xmlns:a16="http://schemas.microsoft.com/office/drawing/2014/main" id="{81923E1D-6E33-4DBD-878B-B6BEDD9DF5FD}"/>
              </a:ext>
            </a:extLst>
          </p:cNvPr>
          <p:cNvGrpSpPr>
            <a:grpSpLocks noChangeAspect="1"/>
          </p:cNvGrpSpPr>
          <p:nvPr/>
        </p:nvGrpSpPr>
        <p:grpSpPr>
          <a:xfrm>
            <a:off x="135016" y="4615509"/>
            <a:ext cx="407730" cy="360000"/>
            <a:chOff x="3213319" y="3572809"/>
            <a:chExt cx="794785" cy="701748"/>
          </a:xfrm>
        </p:grpSpPr>
        <p:sp>
          <p:nvSpPr>
            <p:cNvPr id="25" name="Larme 24">
              <a:extLst>
                <a:ext uri="{FF2B5EF4-FFF2-40B4-BE49-F238E27FC236}">
                  <a16:creationId xmlns:a16="http://schemas.microsoft.com/office/drawing/2014/main" id="{0EB2EB1A-175A-4AFC-8B5F-A21EC28274B5}"/>
                </a:ext>
              </a:extLst>
            </p:cNvPr>
            <p:cNvSpPr/>
            <p:nvPr/>
          </p:nvSpPr>
          <p:spPr>
            <a:xfrm rot="8100000">
              <a:off x="3213319" y="3572809"/>
              <a:ext cx="701749" cy="701748"/>
            </a:xfrm>
            <a:prstGeom prst="teardrop">
              <a:avLst/>
            </a:prstGeom>
            <a:solidFill>
              <a:srgbClr val="D9D715"/>
            </a:solidFill>
            <a:ln w="28575">
              <a:noFill/>
              <a:headEnd type="none"/>
              <a:tailEnd type="oval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6" name="Titre 2">
              <a:extLst>
                <a:ext uri="{FF2B5EF4-FFF2-40B4-BE49-F238E27FC236}">
                  <a16:creationId xmlns:a16="http://schemas.microsoft.com/office/drawing/2014/main" id="{38645E83-05CE-490A-867E-E22C7CF08898}"/>
                </a:ext>
              </a:extLst>
            </p:cNvPr>
            <p:cNvSpPr txBox="1">
              <a:spLocks/>
            </p:cNvSpPr>
            <p:nvPr/>
          </p:nvSpPr>
          <p:spPr>
            <a:xfrm>
              <a:off x="3293889" y="3613341"/>
              <a:ext cx="714215" cy="648587"/>
            </a:xfrm>
            <a:prstGeom prst="rect">
              <a:avLst/>
            </a:prstGeom>
            <a:ln>
              <a:noFill/>
            </a:ln>
          </p:spPr>
          <p:txBody>
            <a:bodyPr vert="horz" lIns="0" tIns="14400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100000"/>
                </a:lnSpc>
                <a:spcBef>
                  <a:spcPts val="100"/>
                </a:spcBef>
                <a:buNone/>
                <a:defRPr sz="3600" kern="1200" cap="none" baseline="0">
                  <a:solidFill>
                    <a:schemeClr val="tx2"/>
                  </a:solidFill>
                  <a:latin typeface="Calibri" panose="020F0502020204030204" pitchFamily="34" charset="0"/>
                  <a:ea typeface="+mj-ea"/>
                  <a:cs typeface="Arial" panose="020B0604020202020204" pitchFamily="34" charset="0"/>
                </a:defRPr>
              </a:lvl1pPr>
            </a:lstStyle>
            <a:p>
              <a:pPr algn="ctr">
                <a:lnSpc>
                  <a:spcPct val="90000"/>
                </a:lnSpc>
                <a:spcBef>
                  <a:spcPts val="0"/>
                </a:spcBef>
              </a:pPr>
              <a:r>
                <a:rPr lang="fr-FR" sz="2000" b="1" dirty="0">
                  <a:solidFill>
                    <a:schemeClr val="bg1"/>
                  </a:solidFill>
                  <a:latin typeface="Arial Black" panose="020B0A04020102020204" pitchFamily="34" charset="0"/>
                </a:rPr>
                <a:t>5</a:t>
              </a:r>
            </a:p>
          </p:txBody>
        </p:sp>
      </p:grpSp>
      <p:grpSp>
        <p:nvGrpSpPr>
          <p:cNvPr id="27" name="Groupe 26">
            <a:extLst>
              <a:ext uri="{FF2B5EF4-FFF2-40B4-BE49-F238E27FC236}">
                <a16:creationId xmlns:a16="http://schemas.microsoft.com/office/drawing/2014/main" id="{B6A433A3-81F6-4641-9890-44470E222917}"/>
              </a:ext>
            </a:extLst>
          </p:cNvPr>
          <p:cNvGrpSpPr>
            <a:grpSpLocks noChangeAspect="1"/>
          </p:cNvGrpSpPr>
          <p:nvPr/>
        </p:nvGrpSpPr>
        <p:grpSpPr>
          <a:xfrm>
            <a:off x="135016" y="5470478"/>
            <a:ext cx="407730" cy="360000"/>
            <a:chOff x="3213319" y="3572809"/>
            <a:chExt cx="794785" cy="701748"/>
          </a:xfrm>
        </p:grpSpPr>
        <p:sp>
          <p:nvSpPr>
            <p:cNvPr id="28" name="Larme 27">
              <a:extLst>
                <a:ext uri="{FF2B5EF4-FFF2-40B4-BE49-F238E27FC236}">
                  <a16:creationId xmlns:a16="http://schemas.microsoft.com/office/drawing/2014/main" id="{A3809F16-5FF1-4489-9910-7793B080A6D0}"/>
                </a:ext>
              </a:extLst>
            </p:cNvPr>
            <p:cNvSpPr/>
            <p:nvPr/>
          </p:nvSpPr>
          <p:spPr>
            <a:xfrm rot="8100000">
              <a:off x="3213319" y="3572809"/>
              <a:ext cx="701749" cy="701748"/>
            </a:xfrm>
            <a:prstGeom prst="teardrop">
              <a:avLst/>
            </a:prstGeom>
            <a:solidFill>
              <a:srgbClr val="D9D715"/>
            </a:solidFill>
            <a:ln w="28575">
              <a:noFill/>
              <a:headEnd type="none"/>
              <a:tailEnd type="oval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9" name="Titre 2">
              <a:extLst>
                <a:ext uri="{FF2B5EF4-FFF2-40B4-BE49-F238E27FC236}">
                  <a16:creationId xmlns:a16="http://schemas.microsoft.com/office/drawing/2014/main" id="{505FD152-E982-44BB-92A1-622F0A294773}"/>
                </a:ext>
              </a:extLst>
            </p:cNvPr>
            <p:cNvSpPr txBox="1">
              <a:spLocks/>
            </p:cNvSpPr>
            <p:nvPr/>
          </p:nvSpPr>
          <p:spPr>
            <a:xfrm>
              <a:off x="3293889" y="3613341"/>
              <a:ext cx="714215" cy="648587"/>
            </a:xfrm>
            <a:prstGeom prst="rect">
              <a:avLst/>
            </a:prstGeom>
            <a:ln>
              <a:noFill/>
            </a:ln>
          </p:spPr>
          <p:txBody>
            <a:bodyPr vert="horz" lIns="0" tIns="14400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100000"/>
                </a:lnSpc>
                <a:spcBef>
                  <a:spcPts val="100"/>
                </a:spcBef>
                <a:buNone/>
                <a:defRPr sz="3600" kern="1200" cap="none" baseline="0">
                  <a:solidFill>
                    <a:schemeClr val="tx2"/>
                  </a:solidFill>
                  <a:latin typeface="Calibri" panose="020F0502020204030204" pitchFamily="34" charset="0"/>
                  <a:ea typeface="+mj-ea"/>
                  <a:cs typeface="Arial" panose="020B0604020202020204" pitchFamily="34" charset="0"/>
                </a:defRPr>
              </a:lvl1pPr>
            </a:lstStyle>
            <a:p>
              <a:pPr algn="ctr">
                <a:lnSpc>
                  <a:spcPct val="90000"/>
                </a:lnSpc>
                <a:spcBef>
                  <a:spcPts val="0"/>
                </a:spcBef>
              </a:pPr>
              <a:r>
                <a:rPr lang="fr-FR" sz="2000" b="1" dirty="0">
                  <a:solidFill>
                    <a:schemeClr val="bg1"/>
                  </a:solidFill>
                  <a:latin typeface="Arial Black" panose="020B0A04020102020204" pitchFamily="34" charset="0"/>
                </a:rPr>
                <a:t>6</a:t>
              </a:r>
            </a:p>
          </p:txBody>
        </p:sp>
      </p:grpSp>
      <p:grpSp>
        <p:nvGrpSpPr>
          <p:cNvPr id="30" name="Groupe 29">
            <a:extLst>
              <a:ext uri="{FF2B5EF4-FFF2-40B4-BE49-F238E27FC236}">
                <a16:creationId xmlns:a16="http://schemas.microsoft.com/office/drawing/2014/main" id="{77A48C96-5C29-42EB-8DBC-0A20E7813E40}"/>
              </a:ext>
            </a:extLst>
          </p:cNvPr>
          <p:cNvGrpSpPr>
            <a:grpSpLocks noChangeAspect="1"/>
          </p:cNvGrpSpPr>
          <p:nvPr/>
        </p:nvGrpSpPr>
        <p:grpSpPr>
          <a:xfrm>
            <a:off x="135016" y="6586486"/>
            <a:ext cx="407730" cy="360000"/>
            <a:chOff x="3213319" y="3572809"/>
            <a:chExt cx="794785" cy="701748"/>
          </a:xfrm>
        </p:grpSpPr>
        <p:sp>
          <p:nvSpPr>
            <p:cNvPr id="31" name="Larme 30">
              <a:extLst>
                <a:ext uri="{FF2B5EF4-FFF2-40B4-BE49-F238E27FC236}">
                  <a16:creationId xmlns:a16="http://schemas.microsoft.com/office/drawing/2014/main" id="{9DD06ABD-F9B7-4AF7-8A41-A8A2FB4EA79A}"/>
                </a:ext>
              </a:extLst>
            </p:cNvPr>
            <p:cNvSpPr/>
            <p:nvPr/>
          </p:nvSpPr>
          <p:spPr>
            <a:xfrm rot="8100000">
              <a:off x="3213319" y="3572809"/>
              <a:ext cx="701749" cy="701748"/>
            </a:xfrm>
            <a:prstGeom prst="teardrop">
              <a:avLst/>
            </a:prstGeom>
            <a:solidFill>
              <a:srgbClr val="D9D715"/>
            </a:solidFill>
            <a:ln w="28575">
              <a:noFill/>
              <a:headEnd type="none"/>
              <a:tailEnd type="oval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2" name="Titre 2">
              <a:extLst>
                <a:ext uri="{FF2B5EF4-FFF2-40B4-BE49-F238E27FC236}">
                  <a16:creationId xmlns:a16="http://schemas.microsoft.com/office/drawing/2014/main" id="{A0399871-1EAB-409B-8B15-51DA087157B3}"/>
                </a:ext>
              </a:extLst>
            </p:cNvPr>
            <p:cNvSpPr txBox="1">
              <a:spLocks/>
            </p:cNvSpPr>
            <p:nvPr/>
          </p:nvSpPr>
          <p:spPr>
            <a:xfrm>
              <a:off x="3293889" y="3613341"/>
              <a:ext cx="714215" cy="648587"/>
            </a:xfrm>
            <a:prstGeom prst="rect">
              <a:avLst/>
            </a:prstGeom>
            <a:ln>
              <a:noFill/>
            </a:ln>
          </p:spPr>
          <p:txBody>
            <a:bodyPr vert="horz" lIns="0" tIns="14400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100000"/>
                </a:lnSpc>
                <a:spcBef>
                  <a:spcPts val="100"/>
                </a:spcBef>
                <a:buNone/>
                <a:defRPr sz="3600" kern="1200" cap="none" baseline="0">
                  <a:solidFill>
                    <a:schemeClr val="tx2"/>
                  </a:solidFill>
                  <a:latin typeface="Calibri" panose="020F0502020204030204" pitchFamily="34" charset="0"/>
                  <a:ea typeface="+mj-ea"/>
                  <a:cs typeface="Arial" panose="020B0604020202020204" pitchFamily="34" charset="0"/>
                </a:defRPr>
              </a:lvl1pPr>
            </a:lstStyle>
            <a:p>
              <a:pPr algn="ctr">
                <a:lnSpc>
                  <a:spcPct val="90000"/>
                </a:lnSpc>
                <a:spcBef>
                  <a:spcPts val="0"/>
                </a:spcBef>
              </a:pPr>
              <a:r>
                <a:rPr lang="fr-FR" sz="2000" b="1" dirty="0">
                  <a:solidFill>
                    <a:schemeClr val="bg1"/>
                  </a:solidFill>
                  <a:latin typeface="Arial Black" panose="020B0A04020102020204" pitchFamily="34" charset="0"/>
                </a:rPr>
                <a:t>7</a:t>
              </a:r>
            </a:p>
          </p:txBody>
        </p:sp>
      </p:grpSp>
      <p:grpSp>
        <p:nvGrpSpPr>
          <p:cNvPr id="33" name="Groupe 32">
            <a:extLst>
              <a:ext uri="{FF2B5EF4-FFF2-40B4-BE49-F238E27FC236}">
                <a16:creationId xmlns:a16="http://schemas.microsoft.com/office/drawing/2014/main" id="{93B9EF36-57B9-4358-877F-286A1B90CBA7}"/>
              </a:ext>
            </a:extLst>
          </p:cNvPr>
          <p:cNvGrpSpPr>
            <a:grpSpLocks noChangeAspect="1"/>
          </p:cNvGrpSpPr>
          <p:nvPr/>
        </p:nvGrpSpPr>
        <p:grpSpPr>
          <a:xfrm>
            <a:off x="135016" y="7297812"/>
            <a:ext cx="407730" cy="360000"/>
            <a:chOff x="3213319" y="3572809"/>
            <a:chExt cx="794785" cy="701748"/>
          </a:xfrm>
        </p:grpSpPr>
        <p:sp>
          <p:nvSpPr>
            <p:cNvPr id="34" name="Larme 33">
              <a:extLst>
                <a:ext uri="{FF2B5EF4-FFF2-40B4-BE49-F238E27FC236}">
                  <a16:creationId xmlns:a16="http://schemas.microsoft.com/office/drawing/2014/main" id="{B9C5EB08-2D04-46E9-8ED0-6038CFF665FC}"/>
                </a:ext>
              </a:extLst>
            </p:cNvPr>
            <p:cNvSpPr/>
            <p:nvPr/>
          </p:nvSpPr>
          <p:spPr>
            <a:xfrm rot="8100000">
              <a:off x="3213319" y="3572809"/>
              <a:ext cx="701749" cy="701748"/>
            </a:xfrm>
            <a:prstGeom prst="teardrop">
              <a:avLst/>
            </a:prstGeom>
            <a:solidFill>
              <a:srgbClr val="D9D715"/>
            </a:solidFill>
            <a:ln w="28575">
              <a:noFill/>
              <a:headEnd type="none"/>
              <a:tailEnd type="oval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5" name="Titre 2">
              <a:extLst>
                <a:ext uri="{FF2B5EF4-FFF2-40B4-BE49-F238E27FC236}">
                  <a16:creationId xmlns:a16="http://schemas.microsoft.com/office/drawing/2014/main" id="{D8042257-F9CA-4EC8-A35C-AD885895399F}"/>
                </a:ext>
              </a:extLst>
            </p:cNvPr>
            <p:cNvSpPr txBox="1">
              <a:spLocks/>
            </p:cNvSpPr>
            <p:nvPr/>
          </p:nvSpPr>
          <p:spPr>
            <a:xfrm>
              <a:off x="3293889" y="3613341"/>
              <a:ext cx="714215" cy="648587"/>
            </a:xfrm>
            <a:prstGeom prst="rect">
              <a:avLst/>
            </a:prstGeom>
            <a:ln>
              <a:noFill/>
            </a:ln>
          </p:spPr>
          <p:txBody>
            <a:bodyPr vert="horz" lIns="0" tIns="14400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100000"/>
                </a:lnSpc>
                <a:spcBef>
                  <a:spcPts val="100"/>
                </a:spcBef>
                <a:buNone/>
                <a:defRPr sz="3600" kern="1200" cap="none" baseline="0">
                  <a:solidFill>
                    <a:schemeClr val="tx2"/>
                  </a:solidFill>
                  <a:latin typeface="Calibri" panose="020F0502020204030204" pitchFamily="34" charset="0"/>
                  <a:ea typeface="+mj-ea"/>
                  <a:cs typeface="Arial" panose="020B0604020202020204" pitchFamily="34" charset="0"/>
                </a:defRPr>
              </a:lvl1pPr>
            </a:lstStyle>
            <a:p>
              <a:pPr algn="ctr">
                <a:lnSpc>
                  <a:spcPct val="90000"/>
                </a:lnSpc>
                <a:spcBef>
                  <a:spcPts val="0"/>
                </a:spcBef>
              </a:pPr>
              <a:r>
                <a:rPr lang="fr-FR" sz="2000" b="1" dirty="0">
                  <a:solidFill>
                    <a:schemeClr val="bg1"/>
                  </a:solidFill>
                  <a:latin typeface="Arial Black" panose="020B0A04020102020204" pitchFamily="34" charset="0"/>
                </a:rPr>
                <a:t>8</a:t>
              </a:r>
            </a:p>
          </p:txBody>
        </p:sp>
      </p:grpSp>
      <p:grpSp>
        <p:nvGrpSpPr>
          <p:cNvPr id="36" name="Groupe 35">
            <a:extLst>
              <a:ext uri="{FF2B5EF4-FFF2-40B4-BE49-F238E27FC236}">
                <a16:creationId xmlns:a16="http://schemas.microsoft.com/office/drawing/2014/main" id="{1B893CBD-875E-41EE-96AE-B7B006DF2471}"/>
              </a:ext>
            </a:extLst>
          </p:cNvPr>
          <p:cNvGrpSpPr>
            <a:grpSpLocks noChangeAspect="1"/>
          </p:cNvGrpSpPr>
          <p:nvPr/>
        </p:nvGrpSpPr>
        <p:grpSpPr>
          <a:xfrm>
            <a:off x="136222" y="7954390"/>
            <a:ext cx="407730" cy="360000"/>
            <a:chOff x="3213319" y="3572809"/>
            <a:chExt cx="794785" cy="701748"/>
          </a:xfrm>
        </p:grpSpPr>
        <p:sp>
          <p:nvSpPr>
            <p:cNvPr id="37" name="Larme 36">
              <a:extLst>
                <a:ext uri="{FF2B5EF4-FFF2-40B4-BE49-F238E27FC236}">
                  <a16:creationId xmlns:a16="http://schemas.microsoft.com/office/drawing/2014/main" id="{3BCB8CB2-7376-40BF-BDF7-24E08320AFCF}"/>
                </a:ext>
              </a:extLst>
            </p:cNvPr>
            <p:cNvSpPr/>
            <p:nvPr/>
          </p:nvSpPr>
          <p:spPr>
            <a:xfrm rot="8100000">
              <a:off x="3213319" y="3572809"/>
              <a:ext cx="701749" cy="701748"/>
            </a:xfrm>
            <a:prstGeom prst="teardrop">
              <a:avLst/>
            </a:prstGeom>
            <a:solidFill>
              <a:srgbClr val="D9D715"/>
            </a:solidFill>
            <a:ln w="28575">
              <a:noFill/>
              <a:headEnd type="none"/>
              <a:tailEnd type="oval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Titre 2">
              <a:extLst>
                <a:ext uri="{FF2B5EF4-FFF2-40B4-BE49-F238E27FC236}">
                  <a16:creationId xmlns:a16="http://schemas.microsoft.com/office/drawing/2014/main" id="{8D1AB5E4-032E-496C-9967-3B3003554047}"/>
                </a:ext>
              </a:extLst>
            </p:cNvPr>
            <p:cNvSpPr txBox="1">
              <a:spLocks/>
            </p:cNvSpPr>
            <p:nvPr/>
          </p:nvSpPr>
          <p:spPr>
            <a:xfrm>
              <a:off x="3293889" y="3613341"/>
              <a:ext cx="714215" cy="648587"/>
            </a:xfrm>
            <a:prstGeom prst="rect">
              <a:avLst/>
            </a:prstGeom>
            <a:ln>
              <a:noFill/>
            </a:ln>
          </p:spPr>
          <p:txBody>
            <a:bodyPr vert="horz" lIns="0" tIns="14400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100000"/>
                </a:lnSpc>
                <a:spcBef>
                  <a:spcPts val="100"/>
                </a:spcBef>
                <a:buNone/>
                <a:defRPr sz="3600" kern="1200" cap="none" baseline="0">
                  <a:solidFill>
                    <a:schemeClr val="tx2"/>
                  </a:solidFill>
                  <a:latin typeface="Calibri" panose="020F0502020204030204" pitchFamily="34" charset="0"/>
                  <a:ea typeface="+mj-ea"/>
                  <a:cs typeface="Arial" panose="020B0604020202020204" pitchFamily="34" charset="0"/>
                </a:defRPr>
              </a:lvl1pPr>
            </a:lstStyle>
            <a:p>
              <a:pPr algn="ctr">
                <a:lnSpc>
                  <a:spcPct val="90000"/>
                </a:lnSpc>
                <a:spcBef>
                  <a:spcPts val="0"/>
                </a:spcBef>
              </a:pPr>
              <a:r>
                <a:rPr lang="fr-FR" sz="2000" b="1" dirty="0">
                  <a:solidFill>
                    <a:schemeClr val="bg1"/>
                  </a:solidFill>
                  <a:latin typeface="Arial Black" panose="020B0A04020102020204" pitchFamily="34" charset="0"/>
                </a:rPr>
                <a:t>9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4366010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292EA0ACFBEDB41A1BE8AA3E663A2E3" ma:contentTypeVersion="11" ma:contentTypeDescription="Crée un document." ma:contentTypeScope="" ma:versionID="95e662732a7b87d6e83e791d11a0640d">
  <xsd:schema xmlns:xsd="http://www.w3.org/2001/XMLSchema" xmlns:xs="http://www.w3.org/2001/XMLSchema" xmlns:p="http://schemas.microsoft.com/office/2006/metadata/properties" xmlns:ns3="0ecd6344-4f88-4184-a4a3-ecf70cc8ac38" xmlns:ns4="941d5600-0eaa-44c0-8dfb-ea08e2056852" targetNamespace="http://schemas.microsoft.com/office/2006/metadata/properties" ma:root="true" ma:fieldsID="975b4a9bebc1ceda8eb0f2748f9d3aed" ns3:_="" ns4:_="">
    <xsd:import namespace="0ecd6344-4f88-4184-a4a3-ecf70cc8ac38"/>
    <xsd:import namespace="941d5600-0eaa-44c0-8dfb-ea08e205685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OCR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cd6344-4f88-4184-a4a3-ecf70cc8ac3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1d5600-0eaa-44c0-8dfb-ea08e2056852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Partage du hachage d’indicateu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4C3993A-82AD-4447-B633-37CBD389AD1F}">
  <ds:schemaRefs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941d5600-0eaa-44c0-8dfb-ea08e2056852"/>
    <ds:schemaRef ds:uri="http://purl.org/dc/terms/"/>
    <ds:schemaRef ds:uri="http://schemas.openxmlformats.org/package/2006/metadata/core-properties"/>
    <ds:schemaRef ds:uri="0ecd6344-4f88-4184-a4a3-ecf70cc8ac38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6E89AAC-86E1-4F1B-BACE-A5F883B4DB2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B0BF41B-E923-4E31-8B58-22DD7312EDC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ecd6344-4f88-4184-a4a3-ecf70cc8ac38"/>
    <ds:schemaRef ds:uri="941d5600-0eaa-44c0-8dfb-ea08e20568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22227</TotalTime>
  <Words>216</Words>
  <Application>Microsoft Office PowerPoint</Application>
  <PresentationFormat>Format A4 (210 x 297 mm)</PresentationFormat>
  <Paragraphs>29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Century Gothic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LE GALL Sylvain</dc:creator>
  <cp:lastModifiedBy>DARRAMBIDE - TRACZYK Karine</cp:lastModifiedBy>
  <cp:revision>10</cp:revision>
  <cp:lastPrinted>2021-07-15T12:25:03Z</cp:lastPrinted>
  <dcterms:created xsi:type="dcterms:W3CDTF">2021-07-15T08:26:31Z</dcterms:created>
  <dcterms:modified xsi:type="dcterms:W3CDTF">2021-11-02T10:19:40Z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0x0101003292EA0ACFBEDB41A1BE8AA3E663A2E3</vt:lpwstr>
  </property>
</Properties>
</file>